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44</TotalTime>
  <Words>563</Words>
  <Application>Microsoft Office PowerPoint</Application>
  <PresentationFormat>On-screen Show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Apothecary</vt:lpstr>
      <vt:lpstr> AKUNTANSI KOPERASI    a    JUNAIDI, SE., MSA  FAKULTAS EKONOMI UNIVERSITAS ISLAM MALANG 2016</vt:lpstr>
      <vt:lpstr>AKUNTANSI KOPERASI  2</vt:lpstr>
      <vt:lpstr>AKTIVITAS KOPERASI</vt:lpstr>
      <vt:lpstr>AKTIVITAS KOPERASI</vt:lpstr>
      <vt:lpstr>PowerPoint Presentation</vt:lpstr>
      <vt:lpstr>AKTIVITAS KOPERASI</vt:lpstr>
      <vt:lpstr>SIKLUS KOPERASI</vt:lpstr>
      <vt:lpstr>SIKLUS KOPERASI</vt:lpstr>
      <vt:lpstr>SIKLUS KOPERASI</vt:lpstr>
      <vt:lpstr>JENIS LAPORAN KEUANGAN</vt:lpstr>
      <vt:lpstr>TUJUAN LAPORAN KEUANGAN</vt:lpstr>
      <vt:lpstr>STANDAR KUALITAS LAPORAN KEUANGAN</vt:lpstr>
      <vt:lpstr>STANDAR KUALITAS LAPORAN KEUANGAN</vt:lpstr>
      <vt:lpstr>ASUMSI-ASUMSI DASAR</vt:lpstr>
      <vt:lpstr>KONSEP-KONSEP DASAR</vt:lpstr>
      <vt:lpstr>KONSEP-KONSEP DASAR</vt:lpstr>
      <vt:lpstr>KETERBATASAN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DAN  AKTIVITAS koperasi</dc:title>
  <dc:creator>WIN 8.1</dc:creator>
  <cp:lastModifiedBy>WIN 8.1</cp:lastModifiedBy>
  <cp:revision>9</cp:revision>
  <dcterms:created xsi:type="dcterms:W3CDTF">2016-09-16T11:42:34Z</dcterms:created>
  <dcterms:modified xsi:type="dcterms:W3CDTF">2016-09-27T03:35:42Z</dcterms:modified>
</cp:coreProperties>
</file>