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383</Words>
  <Application>Microsoft Office PowerPoint</Application>
  <PresentationFormat>On-screen Show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AKUNTANSI KOPERASI    a   JUNAIDI, SE., MSA  FAKULTAS EKONOMI UNIVERSITAS ISLAM MALANG 2016</vt:lpstr>
      <vt:lpstr>AKUNTANSI KOPERASI  3</vt:lpstr>
      <vt:lpstr>Neraca</vt:lpstr>
      <vt:lpstr>Neraca</vt:lpstr>
      <vt:lpstr>Neraca</vt:lpstr>
      <vt:lpstr>Rumus Dasar</vt:lpstr>
      <vt:lpstr>Rumus Dasar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PERSAMAAN  AKUNTANSI</dc:title>
  <dc:creator>WIN 8.1</dc:creator>
  <cp:lastModifiedBy>WIN 8.1</cp:lastModifiedBy>
  <cp:revision>7</cp:revision>
  <dcterms:created xsi:type="dcterms:W3CDTF">2016-09-16T13:38:55Z</dcterms:created>
  <dcterms:modified xsi:type="dcterms:W3CDTF">2016-10-05T00:18:24Z</dcterms:modified>
</cp:coreProperties>
</file>