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319" r:id="rId2"/>
    <p:sldId id="320" r:id="rId3"/>
    <p:sldId id="306" r:id="rId4"/>
    <p:sldId id="308" r:id="rId5"/>
    <p:sldId id="309" r:id="rId6"/>
    <p:sldId id="307" r:id="rId7"/>
    <p:sldId id="311" r:id="rId8"/>
    <p:sldId id="312" r:id="rId9"/>
    <p:sldId id="313" r:id="rId10"/>
    <p:sldId id="314" r:id="rId11"/>
    <p:sldId id="315" r:id="rId12"/>
    <p:sldId id="317" r:id="rId13"/>
    <p:sldId id="318" r:id="rId14"/>
    <p:sldId id="31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1400" dirty="0" smtClean="0">
                <a:solidFill>
                  <a:schemeClr val="tx1"/>
                </a:solidFill>
                <a:latin typeface="Arial" charset="0"/>
                <a:ea typeface="Trebuchet MS" pitchFamily="34" charset="0"/>
                <a:cs typeface="Arial" charset="0"/>
              </a:rPr>
              <a:t>a</a:t>
            </a: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5123" name="Picture 4" descr="UNIS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2143125"/>
            <a:ext cx="176688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243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PENCATATAN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163538"/>
            <a:ext cx="8229600" cy="485775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i="1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</a:t>
            </a:r>
            <a:r>
              <a:rPr lang="en-US" sz="2000" dirty="0" err="1" smtClean="0"/>
              <a:t>cadangan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</a:t>
            </a:r>
            <a:r>
              <a:rPr lang="en-US" sz="2000" dirty="0" err="1" smtClean="0"/>
              <a:t>piutang</a:t>
            </a:r>
            <a:r>
              <a:rPr lang="en-US" sz="2000" dirty="0" smtClean="0"/>
              <a:t>/</a:t>
            </a:r>
            <a:r>
              <a:rPr lang="en-US" sz="2000" dirty="0" err="1" smtClean="0"/>
              <a:t>piutang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tertagih</a:t>
            </a:r>
            <a:r>
              <a:rPr lang="en-US" sz="2000" dirty="0" smtClean="0"/>
              <a:t>.</a:t>
            </a:r>
          </a:p>
          <a:p>
            <a:pPr marL="457200" indent="-3635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b="1" dirty="0" err="1" smtClean="0"/>
              <a:t>Saldo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Piutang</a:t>
            </a:r>
            <a:endParaRPr lang="en-US" sz="2000" b="1" dirty="0" smtClean="0"/>
          </a:p>
          <a:p>
            <a:pPr marL="901700" lvl="1" indent="-3635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Persentase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berarti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kerugian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tersebut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disusun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taksiran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bersangkutan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901700" lvl="1" indent="-3635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Analisa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umur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yaitu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pembuatan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kerugian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mana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ditagih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risiko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kemungkinan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tertagihnya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1250950" lvl="2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pemikiran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bahwa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semakin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lama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umur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semakin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kemungkinan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terjadinya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kemacetan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proses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penagihan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tersebut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0FEFA0-80FF-4267-A5F2-4540B9A0F0D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PENCATATAN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6AE81-04C8-48B6-8FFB-427060E36AA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4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638" y="1928813"/>
            <a:ext cx="8086725" cy="3429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PENGHAPUSAN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berjalan</a:t>
            </a:r>
            <a:r>
              <a:rPr lang="en-US" sz="2400" dirty="0" smtClean="0"/>
              <a:t>,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kali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sejumlah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benar-benar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ditagih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alasan</a:t>
            </a:r>
            <a:r>
              <a:rPr lang="en-US" sz="2400" dirty="0" smtClean="0"/>
              <a:t>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Piutang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jelas-jelas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ditagih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debitornya</a:t>
            </a:r>
            <a:r>
              <a:rPr lang="en-US" sz="2400" dirty="0" smtClean="0"/>
              <a:t> </a:t>
            </a:r>
            <a:r>
              <a:rPr lang="en-US" sz="2400" dirty="0" err="1" smtClean="0"/>
              <a:t>lari</a:t>
            </a:r>
            <a:r>
              <a:rPr lang="en-US" sz="2400" dirty="0" smtClean="0"/>
              <a:t>, </a:t>
            </a:r>
            <a:r>
              <a:rPr lang="en-US" sz="2400" dirty="0" err="1" smtClean="0"/>
              <a:t>meninggal</a:t>
            </a:r>
            <a:r>
              <a:rPr lang="en-US" sz="2400" dirty="0" smtClean="0"/>
              <a:t>, </a:t>
            </a:r>
            <a:r>
              <a:rPr lang="en-US" sz="2400" dirty="0" err="1" smtClean="0"/>
              <a:t>bangkrut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sebab</a:t>
            </a:r>
            <a:r>
              <a:rPr lang="en-US" sz="2400" dirty="0" smtClean="0"/>
              <a:t> lain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i="1" dirty="0" err="1" smtClean="0"/>
              <a:t>dihapus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Penghapusan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i="1" dirty="0" err="1" smtClean="0"/>
              <a:t>kerugian</a:t>
            </a:r>
            <a:r>
              <a:rPr lang="en-US" sz="2400" i="1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pencatatannya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dibebankan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.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14127D-5E9D-4A74-84A6-C0C50E29455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PENGHAPUSAN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Cadangan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Kerugian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dibahas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).</a:t>
            </a:r>
          </a:p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Penghapusan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Langsung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penghapusan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menunggu</a:t>
            </a:r>
            <a:r>
              <a:rPr lang="en-US" sz="2400" dirty="0" smtClean="0"/>
              <a:t>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kepastian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benar-benar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ditagih</a:t>
            </a:r>
            <a:r>
              <a:rPr lang="en-US" sz="2400" dirty="0" smtClean="0"/>
              <a:t>,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estimasinya</a:t>
            </a:r>
            <a:r>
              <a:rPr lang="en-US" sz="2400" dirty="0" smtClean="0"/>
              <a:t> </a:t>
            </a:r>
            <a:r>
              <a:rPr lang="en-US" sz="2400" dirty="0" err="1" smtClean="0"/>
              <a:t>terlebih</a:t>
            </a:r>
            <a:r>
              <a:rPr lang="en-US" sz="2400" dirty="0" smtClean="0"/>
              <a:t> </a:t>
            </a:r>
            <a:r>
              <a:rPr lang="en-US" sz="2400" dirty="0" err="1" smtClean="0"/>
              <a:t>dahulu</a:t>
            </a:r>
            <a:r>
              <a:rPr lang="en-US" sz="2400" dirty="0" smtClean="0"/>
              <a:t>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diterapkan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konsumsi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kedua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berbentuk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tingkat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terjadinya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tertagih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kecil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333D9-8865-457D-AEC6-9866A496E4F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PENGHAPUSAN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4D81E-D84B-4AF4-B216-E87A1C79B35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0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163" y="1571625"/>
            <a:ext cx="7539037" cy="1423988"/>
          </a:xfrm>
          <a:noFill/>
        </p:spPr>
      </p:pic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3357563"/>
            <a:ext cx="75057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7337" y="1541909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7</a:t>
            </a: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F7B05C-061A-4B30-BD5B-173786E3856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381000" y="3500438"/>
            <a:ext cx="83820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piutang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PENGERTIAN PIUTANG USAHA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81161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Piutang</a:t>
            </a:r>
            <a:r>
              <a:rPr lang="en-US" sz="2400" smtClean="0"/>
              <a:t> adalah klaim koperasi atas uang, barang, atau jasa kepada pihak lain akibat transaksi di masa lalu.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Suatu aktivitas dapat dikelompokkan sebagai piutang jika memenuhi beberapa persyaratan berikut: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tersebut timbul akibat transaksi di masa lalu.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tersebut jelas jumlah jatuh temponya.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tersebut diketahui dengan jelas harus ditagih kepada siapa.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B46D6-065A-4312-A526-BFE7652194E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PENGERTIAN PIUTANG USAHA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739602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Contoh-contoh aktivitas yang menghasilkan piutang: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yang melakukan penjualan secara kredit akan menghasilkan piutang usaha pada buku besarnya.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proses menghasilkan produk koperasi ada banyak aktivitas yang dijalankan koperasi, yang tidak selalu selesai saat itu juga.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koperasi meminjamkan uang kepada karyawan, hal itu akan mengakibatkan terjadinya piutang kepada karyawan.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Ketika koperasi membeli saham perusahaan lain, pada saat pengumuman pembagian dividen maka koperasi berhak mengklaim piutang dividen.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BFF14-C358-43BD-BE36-4A6090C7B1D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KLASIFIKASI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/>
              <a:t>Piutang Anggota</a:t>
            </a:r>
            <a:r>
              <a:rPr lang="en-US" sz="2400" smtClean="0"/>
              <a:t>, yaitu piutang yang timbul dari penjualan barang atau jasa yang dihasilkan koperasi kepada anggota koperasi.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kegiatan normal koperasi, piutang anggota biasanya akan dilunasi dalam tempo kurang dari satu tahun, sehingga piutang anggota dikelompokkan ke dalam </a:t>
            </a:r>
            <a:r>
              <a:rPr lang="en-US" sz="24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aktiva lancar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/>
              <a:t>Piutang Karyawan</a:t>
            </a:r>
            <a:r>
              <a:rPr lang="en-US" sz="2400" smtClean="0"/>
              <a:t>, yaitu tagihan koperasi kepada karyawan koperasi.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 pembayaran piutang karyawan dilakukan melalui pemotongan gaji pada bulan berikutnya.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93CBC-1605-44C5-9B7C-41DEFE91D5E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KLASIFIKASI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b="1" smtClean="0"/>
              <a:t>Piutang Bukan Anggota</a:t>
            </a:r>
            <a:r>
              <a:rPr lang="en-US" sz="2000" smtClean="0"/>
              <a:t>, timbul akibat koperasi melakukan transaksi kredit kepada bukan anggota koperasi.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usaha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piutang yang timbul dari transaksi penjualan produk koperasi.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bukan usaha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piutang yang timbul bukan dari aktivitas usaha koperasi. 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Persekot dalam kontrak pembelian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Klaim terhadap perusahaan angkutan atas barang yang rusak atau hilang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Klaim terhadap perusahaan asuransi atas kerugian 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Klaim terhadap karyawan koperasi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Klaim terhadap restitusi pajak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dagang</a:t>
            </a:r>
          </a:p>
          <a:p>
            <a:pPr marL="1257300" lvl="2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Lain-lain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1ACB7-B0D0-4C55-A7A9-0726FEBDCDF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PENCATATAN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739602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Sesuai dengan Standar Akuntansi Keuangan (SAK) tahun 2007 yang berlaku di Indonesia, piutang dicatat dan diakui sebesar jumlah bruto (nilai jatuh tempo) dikurangi taksiran jumlah yang tidak akan diterima.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Artinya, piutang harus dicatat sebesar jumlah yang diharapkan dapat ditagih.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F0002-7963-4F19-B35D-602FF33E970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PENCATATAN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Berkaitan dengan pengelolaan piutang, pengelola koperasi harus membuat </a:t>
            </a:r>
            <a:r>
              <a:rPr lang="en-US" sz="2400" i="1" smtClean="0"/>
              <a:t>cadangan piutang tidak tertagih</a:t>
            </a:r>
            <a:r>
              <a:rPr lang="en-US" sz="2400" smtClean="0"/>
              <a:t>, yang merupakan taksiran jumlah piutang yang tidak akan dapat ditagih dalam periode tersebut.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 khususnya berlaku untuk koperasi pemasaran dan koperasi produsen, karena menjual produk yang dihasilkan para anggotanya kepada pihak eksternal koperasi, sehingga menghadapi risiko yang lebih tinggi terhadap tidak tertagihnya piutang.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FB389-B5A6-4F6A-8BFC-B29151113767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PENCATATAN PIUTANG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75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i="1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/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tertagih</a:t>
            </a:r>
            <a:r>
              <a:rPr lang="en-US" sz="2400" dirty="0" smtClean="0"/>
              <a:t>.</a:t>
            </a:r>
          </a:p>
          <a:p>
            <a:pPr marL="457200" indent="-3635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/>
              <a:t>Jumlah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Penjualan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persentase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),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persentase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persentase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taksiran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. </a:t>
            </a:r>
          </a:p>
          <a:p>
            <a:pPr marL="857250" lvl="1" indent="-31908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Selain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saldo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penyusunan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kerugian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juga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persentase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anggaran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persentase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anggaran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bersangkutan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575C4-0A5D-4AEA-AB4A-88C42B76DD8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2585</TotalTime>
  <Words>753</Words>
  <Application>Microsoft Office PowerPoint</Application>
  <PresentationFormat>On-screen Show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AKUNTANSI KOPERASI    a   JUNAIDI, SE., MSA  FAKULTAS EKONOMI UNIVERSITAS ISLAM MALANG 2016</vt:lpstr>
      <vt:lpstr>AKUNTANSI KOPERASI  7</vt:lpstr>
      <vt:lpstr>PENGERTIAN PIUTANG USAHA</vt:lpstr>
      <vt:lpstr>PENGERTIAN PIUTANG USAHA</vt:lpstr>
      <vt:lpstr>KLASIFIKASI PIUTANG</vt:lpstr>
      <vt:lpstr>KLASIFIKASI PIUTANG</vt:lpstr>
      <vt:lpstr>PENCATATAN PIUTANG</vt:lpstr>
      <vt:lpstr>PENCATATAN PIUTANG</vt:lpstr>
      <vt:lpstr>PENCATATAN PIUTANG</vt:lpstr>
      <vt:lpstr>PENCATATAN PIUTANG</vt:lpstr>
      <vt:lpstr>PENCATATAN PIUTANG</vt:lpstr>
      <vt:lpstr>PENGHAPUSAN PIUTANG</vt:lpstr>
      <vt:lpstr>PENGHAPUSAN PIUTANG</vt:lpstr>
      <vt:lpstr>PENGHAPUSAN PIUTANG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572</cp:revision>
  <dcterms:created xsi:type="dcterms:W3CDTF">2012-07-27T06:53:21Z</dcterms:created>
  <dcterms:modified xsi:type="dcterms:W3CDTF">2016-11-29T23:24:34Z</dcterms:modified>
</cp:coreProperties>
</file>