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339" r:id="rId2"/>
    <p:sldId id="340" r:id="rId3"/>
    <p:sldId id="321" r:id="rId4"/>
    <p:sldId id="322" r:id="rId5"/>
    <p:sldId id="323" r:id="rId6"/>
    <p:sldId id="324" r:id="rId7"/>
    <p:sldId id="325" r:id="rId8"/>
    <p:sldId id="327" r:id="rId9"/>
    <p:sldId id="320" r:id="rId10"/>
    <p:sldId id="328" r:id="rId11"/>
    <p:sldId id="329" r:id="rId12"/>
    <p:sldId id="330" r:id="rId13"/>
    <p:sldId id="332" r:id="rId14"/>
    <p:sldId id="335" r:id="rId15"/>
    <p:sldId id="331" r:id="rId16"/>
    <p:sldId id="333" r:id="rId17"/>
    <p:sldId id="334" r:id="rId18"/>
    <p:sldId id="337" r:id="rId19"/>
    <p:sldId id="338" r:id="rId20"/>
    <p:sldId id="336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A854"/>
    <a:srgbClr val="E67F46"/>
    <a:srgbClr val="E6A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 autoAdjust="0"/>
    <p:restoredTop sz="94660" autoAdjust="0"/>
  </p:normalViewPr>
  <p:slideViewPr>
    <p:cSldViewPr>
      <p:cViewPr varScale="1">
        <p:scale>
          <a:sx n="70" d="100"/>
          <a:sy n="70" d="100"/>
        </p:scale>
        <p:origin x="-4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0C6A91-800C-4FF3-B156-D0D9A98AFF9E}" type="datetimeFigureOut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7EFA00-6A1E-48B4-8A14-1DC166BB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709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6FD77-C9C3-4289-9D89-11CD4B9AF85D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EA8D-762D-423F-9181-996B49079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F4E89-D384-4A08-B216-183453567658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24022-E5D0-493F-AD3F-6F6D52ED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ED7F9-EEB5-4791-A8DA-702950E6961C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98BD8-25AC-406E-BAAE-11AB9357C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9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519B-C841-47A6-83F8-BE11842FE8B8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FA0F5-D7C6-4487-B870-FBA7A1B54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9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1469-883F-4E86-AC93-B7464A6F4E89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50964-A26B-45B2-B2CA-6F2445EC7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6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FCB68-A5E5-49A5-9AC0-F889E303CC03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480C7-B2DD-40F1-8BC3-1C7923186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7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13636-F538-4BAE-843F-988C26CC994D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3E2B1-C96E-45B3-AC7B-8B0955C15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2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2175B-58AA-4BCB-A355-22D867CDD2AC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81F8-0EE9-4B44-A0F5-FF3D9A4F4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8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0AA2B-698D-4B9A-9E92-B854051DA8B8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8DE68-3292-4738-B699-EEE4D15E1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1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C117-0ABE-444E-BEB4-888DE9CF5CEC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1F8D2-6E20-47FB-B3E5-C37CA04FE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3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A453-A269-4B74-BC80-6224A40D40E4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F7BAF-1528-4A10-9D33-F5A098E61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2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7520AE-A9E3-4CC6-9A7B-2D6096004525}" type="datetime1">
              <a:rPr lang="en-US"/>
              <a:pPr>
                <a:defRPr/>
              </a:pPr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769FE-7C57-4F81-9E36-9EDE2A28C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>AKUNTANSI KOPERASI</a:t>
            </a:r>
            <a: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JUNAIDI, SE., MSA</a:t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FAKULTAS EKONOMI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UNIVERSITAS ISLAM MALANG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2016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763" y="2608263"/>
            <a:ext cx="1768475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2430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435280" cy="5449788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endParaRPr lang="en-US" sz="2400" b="1" dirty="0" smtClean="0"/>
          </a:p>
          <a:p>
            <a:pPr marL="901700" lvl="1" indent="-36512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2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LIFO (Last In First Out)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869BD-7FF7-44B5-85FB-9A4A22C96BD6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22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9"/>
            <a:ext cx="6840760" cy="214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89040"/>
            <a:ext cx="3733800" cy="1156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941168"/>
            <a:ext cx="597666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endParaRPr lang="en-US" sz="2400" b="1" dirty="0" smtClean="0"/>
          </a:p>
          <a:p>
            <a:pPr marL="682625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3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(Rata-rata)</a:t>
            </a:r>
          </a:p>
          <a:p>
            <a:pPr marL="1023938" lvl="2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dikeluarkan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dijual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maupun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dinilai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berdasarkan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rata-rata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1023938" lvl="2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rata-rata.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344B5F-DDF1-4839-9A65-ED5B2C20BD44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229600" cy="4857750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endParaRPr lang="en-US" sz="2400" b="1" dirty="0" smtClean="0"/>
          </a:p>
          <a:p>
            <a:pPr marL="993775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3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(Rata-rata)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5E79CC-3188-44F6-9DC0-FC1E7F93232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42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772816"/>
            <a:ext cx="629920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4576564"/>
            <a:ext cx="6389960" cy="1876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Perpetual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merupakan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pengelolaan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di mana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keluar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dicatat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detail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setiap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jenis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memiliki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kartu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stok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mencatat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rinci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keluar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masuknya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gudang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beserta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dipilah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beberapa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yaitu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1023938" lvl="2" indent="-396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FIFO</a:t>
            </a:r>
          </a:p>
          <a:p>
            <a:pPr marL="1023938" lvl="2" indent="-396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LIFO</a:t>
            </a:r>
          </a:p>
          <a:p>
            <a:pPr marL="1023938" lvl="2" indent="-3968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Moving Average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3EAFD7-0765-4627-99C4-A570C8B42EA2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Perpetual</a:t>
            </a:r>
          </a:p>
          <a:p>
            <a:pPr marL="682625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FIFO :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dibeli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diproduksi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dahulu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dikeluarkan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dijual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dahulu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sehingga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berasal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terakhir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682625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LIFO :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dibeli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diproduksi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paling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dikeluarkan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dijual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paling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sehingga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berasal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682625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: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dikeluarkan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dijual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maupun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dinilai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berdasarkan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rata-rata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bergerak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sehingga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rata-rata.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4D2E8-3F2A-4CE4-B99C-B93D88B62D4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79512" y="692696"/>
            <a:ext cx="8229600" cy="4857750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AutoNum type="arabicPeriod" startAt="2"/>
            </a:pPr>
            <a:r>
              <a:rPr lang="en-US" altLang="en-US" sz="2400" b="1" dirty="0" err="1" smtClean="0"/>
              <a:t>Metode</a:t>
            </a:r>
            <a:r>
              <a:rPr lang="en-US" altLang="en-US" sz="2400" b="1" dirty="0" smtClean="0"/>
              <a:t> Perpetual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FF74A-C9B8-4C1C-96EC-E5CC1E02015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73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80120"/>
            <a:ext cx="8712968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229600" cy="4857750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AutoNum type="arabicPeriod" startAt="2"/>
            </a:pPr>
            <a:r>
              <a:rPr lang="en-US" altLang="en-US" sz="2400" b="1" dirty="0" err="1" smtClean="0"/>
              <a:t>Metode</a:t>
            </a:r>
            <a:r>
              <a:rPr lang="en-US" altLang="en-US" sz="2400" b="1" dirty="0" smtClean="0"/>
              <a:t> Perpetual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40ADDE-024B-4CB1-AB18-3D2779FB30F7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83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2128"/>
            <a:ext cx="8712968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179512" y="692696"/>
            <a:ext cx="8229600" cy="5449788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AutoNum type="arabicPeriod" startAt="2"/>
            </a:pPr>
            <a:r>
              <a:rPr lang="en-US" altLang="en-US" sz="2400" b="1" smtClean="0"/>
              <a:t>Metode Perpetual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7953D-95BD-4335-AC01-DD05C0B8DF4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93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64096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3600" b="1" dirty="0" smtClean="0">
                <a:solidFill>
                  <a:schemeClr val="accent1"/>
                </a:solidFill>
              </a:rPr>
              <a:t>PENGARUH PEMILIHAN METODE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/>
              <a:t>Metode</a:t>
            </a:r>
            <a:r>
              <a:rPr lang="en-US" sz="2400" dirty="0" smtClean="0"/>
              <a:t> FIFO, LIFO, </a:t>
            </a:r>
            <a:r>
              <a:rPr lang="en-US" sz="2400" dirty="0" err="1" smtClean="0"/>
              <a:t>dan</a:t>
            </a:r>
            <a:r>
              <a:rPr lang="en-US" sz="2400" dirty="0" smtClean="0"/>
              <a:t> Moving Average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pokok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keluar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terjadi</a:t>
            </a:r>
            <a:endParaRPr lang="en-US" sz="2400" dirty="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menghasilkan</a:t>
            </a:r>
            <a:r>
              <a:rPr lang="en-US" sz="2400" dirty="0" smtClean="0"/>
              <a:t>: 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pokok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berbeda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kotor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juga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berbeda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setiap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indent="-33972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Akumulasi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pokok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selama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memiliki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berbeda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0FB927-5FD4-4471-A639-160904DE9E3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sz="3600" b="1" dirty="0" smtClean="0">
                <a:solidFill>
                  <a:schemeClr val="accent1"/>
                </a:solidFill>
              </a:rPr>
              <a:t>PENGARUH PEMILIHAN METODE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35659D-BB4D-4186-90EF-182EB3EBB26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4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764704"/>
            <a:ext cx="8712968" cy="3024336"/>
          </a:xfrm>
          <a:noFill/>
        </p:spPr>
      </p:pic>
      <p:pic>
        <p:nvPicPr>
          <p:cNvPr id="6144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3861048"/>
            <a:ext cx="703262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87337" y="1181869"/>
            <a:ext cx="8569325" cy="174307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AKUNTANSI KOPERASI </a:t>
            </a:r>
            <a:b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8</a:t>
            </a: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6F7B05C-061A-4B30-BD5B-173786E38560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2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  <p:sp>
        <p:nvSpPr>
          <p:cNvPr id="5" name="Title 4"/>
          <p:cNvSpPr>
            <a:spLocks noGrp="1"/>
          </p:cNvSpPr>
          <p:nvPr/>
        </p:nvSpPr>
        <p:spPr bwMode="auto">
          <a:xfrm>
            <a:off x="381000" y="3500438"/>
            <a:ext cx="8382000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Persediaan</a:t>
            </a:r>
            <a:endParaRPr lang="en-US" sz="5400" b="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4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3600" b="1" dirty="0" smtClean="0">
                <a:solidFill>
                  <a:schemeClr val="accent1"/>
                </a:solidFill>
              </a:rPr>
              <a:t>PENGARUH PEMILIHAN METODE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B62F37-DBF3-4255-8671-A34C048FA3A9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46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541462"/>
            <a:ext cx="8712968" cy="34717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PENGERTIAN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857750"/>
          </a:xfrm>
        </p:spPr>
        <p:txBody>
          <a:bodyPr/>
          <a:lstStyle/>
          <a:p>
            <a:pPr marL="231775" indent="-2317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dirty="0" err="1" smtClean="0">
                <a:solidFill>
                  <a:schemeClr val="accent1"/>
                </a:solidFill>
              </a:rPr>
              <a:t>Persediaan</a:t>
            </a:r>
            <a:r>
              <a:rPr lang="en-US" sz="2400" b="1" dirty="0" smtClean="0">
                <a:solidFill>
                  <a:schemeClr val="accent1"/>
                </a:solidFill>
              </a:rPr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sejumlah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jadi</a:t>
            </a:r>
            <a:r>
              <a:rPr lang="en-US" sz="2400" dirty="0" smtClean="0"/>
              <a:t>, </a:t>
            </a:r>
            <a:r>
              <a:rPr lang="en-US" sz="2400" dirty="0" err="1" smtClean="0"/>
              <a:t>bahan</a:t>
            </a:r>
            <a:r>
              <a:rPr lang="en-US" sz="2400" dirty="0" smtClean="0"/>
              <a:t> </a:t>
            </a:r>
            <a:r>
              <a:rPr lang="en-US" sz="2400" dirty="0" err="1" smtClean="0"/>
              <a:t>baku</a:t>
            </a:r>
            <a:r>
              <a:rPr lang="en-US" sz="2400" dirty="0" smtClean="0"/>
              <a:t>,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proses yang </a:t>
            </a:r>
            <a:r>
              <a:rPr lang="en-US" sz="2400" dirty="0" err="1" smtClean="0"/>
              <a:t>dimiliki</a:t>
            </a:r>
            <a:r>
              <a:rPr lang="en-US" sz="2400" dirty="0" smtClean="0"/>
              <a:t> </a:t>
            </a:r>
            <a:r>
              <a:rPr lang="en-US" sz="2400" dirty="0" err="1" smtClean="0"/>
              <a:t>koperasi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dijual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diproses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lanjut</a:t>
            </a:r>
            <a:r>
              <a:rPr lang="en-US" sz="2400" dirty="0" smtClean="0"/>
              <a:t>.</a:t>
            </a:r>
          </a:p>
          <a:p>
            <a:pPr marL="573088" lvl="1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konsumen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pemasaran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membeli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menjual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memiliki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bentuk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573088" lvl="1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produsen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memroses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menjadi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sehingga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memiliki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jenis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proses,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marL="573088" lvl="1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gudang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tetapi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dikelompokkan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464B6B-2FCF-49C8-93E8-AAFD220330E6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endParaRPr lang="en-US" sz="2400" b="1" dirty="0" smtClean="0"/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disebut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juga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periodik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keluar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masuknya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dicatat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terinci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sehingga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mengetahui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tertentu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melakukan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penghitungan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fisik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(stock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opname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mengharuskan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penghitungan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akuntansi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ketika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menyusun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laporan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keuangan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cocok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dipakai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memiliki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frekuensi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tinggi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uang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seperti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eceran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CCB69-D846-4058-9524-F27DEF99001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endParaRPr lang="en-US" sz="2400" b="1" dirty="0" smtClean="0"/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pokok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total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sejumlah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terjual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tertentu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mengetahui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pokok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tertentu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diketahui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volume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tersebut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melalui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penghitungan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fisik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(stock-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opname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di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gudang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48B791-1662-4D08-BBFB-796BAA8F967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71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60" y="4378796"/>
            <a:ext cx="6215236" cy="229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251520" y="1019522"/>
            <a:ext cx="864096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200" b="1" dirty="0" err="1" smtClean="0"/>
              <a:t>Metode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Fisik</a:t>
            </a:r>
            <a:endParaRPr lang="en-US" sz="2200" b="1" dirty="0" smtClean="0"/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perhitungan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fisik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(stock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opname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harus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menentukan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dimiliki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Setelah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diketahui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volume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persediaannya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dikalikan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unitnya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berbeda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lainnya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memiliki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pilihan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menggunakan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beberapa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berbeda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menentukan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penentuan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persediaan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dimiliki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beberapa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yaitu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914400" lvl="2" indent="-2873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FIFO (First In First Out)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2" indent="-2873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LIFO (Last In First Out)</a:t>
            </a:r>
          </a:p>
          <a:p>
            <a:pPr marL="914400" lvl="2" indent="-2873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(Rata-rata)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12C5DE-1AF1-40B6-A36A-E7F29B6259D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endParaRPr lang="en-US" sz="2400" b="1" dirty="0" smtClean="0"/>
          </a:p>
          <a:p>
            <a:pPr marL="682625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FIFO (First In First Out)</a:t>
            </a:r>
          </a:p>
          <a:p>
            <a:pPr marL="1023938" lvl="2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dibeli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diproduksi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dahulu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dikeluarkan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dijual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dahulu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1023938" lvl="2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berasal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terakhir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901700" lvl="1" indent="-36512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A14A9-7E97-4ED6-A61B-18796B40CD1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8435280" cy="5073774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endParaRPr lang="en-US" sz="2400" b="1" dirty="0" smtClean="0"/>
          </a:p>
          <a:p>
            <a:pPr marL="901700" lvl="1" indent="-36512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FIFO (First In First Out)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07536-F9B6-46ED-8085-B3256112C05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01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28" y="1635447"/>
            <a:ext cx="6875264" cy="215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352839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565" y="3861048"/>
            <a:ext cx="4820915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/>
                </a:solidFill>
              </a:rPr>
              <a:t>METODE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endParaRPr lang="en-US" sz="2400" b="1" dirty="0" smtClean="0"/>
          </a:p>
          <a:p>
            <a:pPr marL="682625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2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LIFO (Last In First Out)</a:t>
            </a:r>
          </a:p>
          <a:p>
            <a:pPr marL="1023938" lvl="2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dibeli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diproduksi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paling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dikeluarkan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dijual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paling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marL="1023938" lvl="2" indent="-341313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tersisa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berasal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901700" lvl="1" indent="-36512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2"/>
              <a:defRPr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538137-B6AF-44B4-8204-05952E8E610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756</Words>
  <Application>Microsoft Office PowerPoint</Application>
  <PresentationFormat>On-screen Show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AKUNTANSI KOPERASI       JUNAIDI, SE., MSA  FAKULTAS EKONOMI UNIVERSITAS ISLAM MALANG 2016</vt:lpstr>
      <vt:lpstr>AKUNTANSI KOPERASI  8</vt:lpstr>
      <vt:lpstr>PENGERTIAN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METODE PENCATATAN</vt:lpstr>
      <vt:lpstr>PENGARUH PEMILIHAN METODE</vt:lpstr>
      <vt:lpstr>PENGARUH PEMILIHAN METODE</vt:lpstr>
      <vt:lpstr>PENGARUH PEMILIHAN METODE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Bagian3 Bab11-19</dc:title>
  <dc:creator>Rudi Pulunggono</dc:creator>
  <cp:lastModifiedBy>WIN 8.1</cp:lastModifiedBy>
  <cp:revision>578</cp:revision>
  <dcterms:created xsi:type="dcterms:W3CDTF">2012-07-27T06:53:21Z</dcterms:created>
  <dcterms:modified xsi:type="dcterms:W3CDTF">2016-12-14T08:57:08Z</dcterms:modified>
</cp:coreProperties>
</file>