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/>
    <p:restoredTop sz="92810"/>
  </p:normalViewPr>
  <p:slideViewPr>
    <p:cSldViewPr snapToGrid="0" snapToObjects="1">
      <p:cViewPr varScale="1">
        <p:scale>
          <a:sx n="119" d="100"/>
          <a:sy n="119" d="100"/>
        </p:scale>
        <p:origin x="20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247</TotalTime>
  <Words>549</Words>
  <Application>Microsoft Macintosh PowerPoint</Application>
  <PresentationFormat>On-screen Show (4:3)</PresentationFormat>
  <Paragraphs>82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Lato Light</vt:lpstr>
      <vt:lpstr>Raleway</vt:lpstr>
      <vt:lpstr>Wingdings</vt:lpstr>
      <vt:lpstr>Default Theme</vt:lpstr>
      <vt:lpstr>Islamic Finance  Covid-19 Challenge and Future Prospect: Powering Talent</vt:lpstr>
      <vt:lpstr>Presentation Outline</vt:lpstr>
      <vt:lpstr>Introduction</vt:lpstr>
      <vt:lpstr>Introduction – Cont…</vt:lpstr>
      <vt:lpstr>State of Talent</vt:lpstr>
      <vt:lpstr>Talent Pasca Covid-19</vt:lpstr>
      <vt:lpstr>The Challenge of Covid-19 Disruption </vt:lpstr>
      <vt:lpstr>The Challenge of Covid-19 Disruption </vt:lpstr>
      <vt:lpstr>Future Prospect</vt:lpstr>
      <vt:lpstr>Thank You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Azyanie</dc:creator>
  <cp:lastModifiedBy>Microsoft Office User</cp:lastModifiedBy>
  <cp:revision>18</cp:revision>
  <dcterms:created xsi:type="dcterms:W3CDTF">2019-12-15T07:42:50Z</dcterms:created>
  <dcterms:modified xsi:type="dcterms:W3CDTF">2020-06-14T16:04:26Z</dcterms:modified>
</cp:coreProperties>
</file>