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6600FF"/>
    <a:srgbClr val="F9D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333" autoAdjust="0"/>
  </p:normalViewPr>
  <p:slideViewPr>
    <p:cSldViewPr>
      <p:cViewPr>
        <p:scale>
          <a:sx n="65" d="100"/>
          <a:sy n="65" d="100"/>
        </p:scale>
        <p:origin x="-1452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163" cy="560388"/>
          </a:xfrm>
          <a:prstGeom prst="rect">
            <a:avLst/>
          </a:prstGeom>
        </p:spPr>
        <p:txBody>
          <a:bodyPr vert="horz" lIns="91428" tIns="45715" rIns="91428" bIns="457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6" y="0"/>
            <a:ext cx="3078163" cy="560388"/>
          </a:xfrm>
          <a:prstGeom prst="rect">
            <a:avLst/>
          </a:prstGeom>
        </p:spPr>
        <p:txBody>
          <a:bodyPr vert="horz" lIns="91428" tIns="45715" rIns="91428" bIns="45715" rtlCol="0"/>
          <a:lstStyle>
            <a:lvl1pPr algn="r">
              <a:defRPr sz="1200"/>
            </a:lvl1pPr>
          </a:lstStyle>
          <a:p>
            <a:fld id="{1C3111EC-899D-45A4-AD8A-CA575D0DA2B1}" type="datetimeFigureOut">
              <a:rPr lang="en-US" smtClean="0"/>
              <a:pPr/>
              <a:t>7/27/2020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10653714"/>
            <a:ext cx="3078163" cy="561975"/>
          </a:xfrm>
          <a:prstGeom prst="rect">
            <a:avLst/>
          </a:prstGeom>
        </p:spPr>
        <p:txBody>
          <a:bodyPr vert="horz" lIns="91428" tIns="45715" rIns="91428" bIns="457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6" y="10653714"/>
            <a:ext cx="3078163" cy="561975"/>
          </a:xfrm>
          <a:prstGeom prst="rect">
            <a:avLst/>
          </a:prstGeom>
        </p:spPr>
        <p:txBody>
          <a:bodyPr vert="horz" lIns="91428" tIns="45715" rIns="91428" bIns="45715" rtlCol="0" anchor="b"/>
          <a:lstStyle>
            <a:lvl1pPr algn="r">
              <a:defRPr sz="1200"/>
            </a:lvl1pPr>
          </a:lstStyle>
          <a:p>
            <a:fld id="{07DFCB0D-E67F-46DD-A1D9-876CC7E08E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495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60863"/>
          </a:xfrm>
          <a:prstGeom prst="rect">
            <a:avLst/>
          </a:prstGeom>
        </p:spPr>
        <p:txBody>
          <a:bodyPr vert="horz" lIns="95367" tIns="47683" rIns="95367" bIns="4768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60863"/>
          </a:xfrm>
          <a:prstGeom prst="rect">
            <a:avLst/>
          </a:prstGeom>
        </p:spPr>
        <p:txBody>
          <a:bodyPr vert="horz" lIns="95367" tIns="47683" rIns="95367" bIns="47683" rtlCol="0"/>
          <a:lstStyle>
            <a:lvl1pPr algn="r">
              <a:defRPr sz="1200"/>
            </a:lvl1pPr>
          </a:lstStyle>
          <a:p>
            <a:fld id="{11713185-508F-42D2-ABC2-4EEC6A3E8549}" type="datetimeFigureOut">
              <a:rPr lang="en-US" smtClean="0"/>
              <a:pPr/>
              <a:t>7/27/2020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47713" y="841375"/>
            <a:ext cx="5607050" cy="42052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67" tIns="47683" rIns="95367" bIns="4768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5328207"/>
            <a:ext cx="5681980" cy="5047773"/>
          </a:xfrm>
          <a:prstGeom prst="rect">
            <a:avLst/>
          </a:prstGeom>
        </p:spPr>
        <p:txBody>
          <a:bodyPr vert="horz" lIns="95367" tIns="47683" rIns="95367" bIns="4768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0654465"/>
            <a:ext cx="3077739" cy="560863"/>
          </a:xfrm>
          <a:prstGeom prst="rect">
            <a:avLst/>
          </a:prstGeom>
        </p:spPr>
        <p:txBody>
          <a:bodyPr vert="horz" lIns="95367" tIns="47683" rIns="95367" bIns="4768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10654465"/>
            <a:ext cx="3077739" cy="560863"/>
          </a:xfrm>
          <a:prstGeom prst="rect">
            <a:avLst/>
          </a:prstGeom>
        </p:spPr>
        <p:txBody>
          <a:bodyPr vert="horz" lIns="95367" tIns="47683" rIns="95367" bIns="47683" rtlCol="0" anchor="b"/>
          <a:lstStyle>
            <a:lvl1pPr algn="r">
              <a:defRPr sz="1200"/>
            </a:lvl1pPr>
          </a:lstStyle>
          <a:p>
            <a:fld id="{A9939684-4DB6-456F-8A70-728A3F7935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986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theme/theme1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2995</TotalTime>
  <Words>812</Words>
  <Application>Microsoft Office PowerPoint</Application>
  <PresentationFormat>On-screen Show (4:3)</PresentationFormat>
  <Paragraphs>318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2_Office Theme</vt:lpstr>
      <vt:lpstr>4_Office Theme</vt:lpstr>
      <vt:lpstr>PowerPoint Presentation</vt:lpstr>
      <vt:lpstr>Dasar Pemikiran</vt:lpstr>
      <vt:lpstr>Penyelenggaraan Desa</vt:lpstr>
      <vt:lpstr>Alur Tata Kelola</vt:lpstr>
      <vt:lpstr>Penyelarasan Dokumen Perencanaan</vt:lpstr>
      <vt:lpstr>Alur Penyusunan RKPDES</vt:lpstr>
      <vt:lpstr>Alur Pelaksanaan APBDES</vt:lpstr>
      <vt:lpstr>Alur Pertanggung-Jawaban</vt:lpstr>
      <vt:lpstr>Prinsip Dasar</vt:lpstr>
      <vt:lpstr>Subyek Pembangunan Desa</vt:lpstr>
      <vt:lpstr>PowerPoint Presentation</vt:lpstr>
      <vt:lpstr>Isu Terkait Tata Kelola Desa </vt:lpstr>
      <vt:lpstr>Hubungan Kelembagaan</vt:lpstr>
      <vt:lpstr>REFLEKSI</vt:lpstr>
      <vt:lpstr>PowerPoint Presentation</vt:lpstr>
      <vt:lpstr>Keberdayaan</vt:lpstr>
      <vt:lpstr>Level Keberdayaan Tata Kelola</vt:lpstr>
      <vt:lpstr>Tata Kelola Penyusunan Perdes</vt:lpstr>
      <vt:lpstr>Administrasi BPD</vt:lpstr>
      <vt:lpstr>Alur Ideal Pendirian BUM Desa: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KERANGKA PENYEBAB MASALAH STUNTING DI INDONDESIA</dc:title>
  <dc:creator>Windows User</dc:creator>
  <cp:lastModifiedBy>IMAN S</cp:lastModifiedBy>
  <cp:revision>235</cp:revision>
  <cp:lastPrinted>2019-12-16T03:20:55Z</cp:lastPrinted>
  <dcterms:created xsi:type="dcterms:W3CDTF">2018-11-29T23:10:24Z</dcterms:created>
  <dcterms:modified xsi:type="dcterms:W3CDTF">2020-07-27T01:04:05Z</dcterms:modified>
</cp:coreProperties>
</file>