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700</TotalTime>
  <Words>317</Words>
  <Application>Microsoft Office PowerPoint</Application>
  <PresentationFormat>On-screen Show (4:3)</PresentationFormat>
  <Paragraphs>55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Aharoni</vt:lpstr>
      <vt:lpstr>Batang</vt:lpstr>
      <vt:lpstr>Bodoni MT</vt:lpstr>
      <vt:lpstr>Franklin Gothic Book</vt:lpstr>
      <vt:lpstr>Iskoola Pota</vt:lpstr>
      <vt:lpstr>Perpetua</vt:lpstr>
      <vt:lpstr>Wingdings</vt:lpstr>
      <vt:lpstr>Wingdings 2</vt:lpstr>
      <vt:lpstr>Equity</vt:lpstr>
      <vt:lpstr>Peran Alumni  dalam Implementasi  Kampus merdeka </vt:lpstr>
      <vt:lpstr>PowerPoint Presentation</vt:lpstr>
      <vt:lpstr> Alumni adalah mitra</vt:lpstr>
      <vt:lpstr>Pengorganisasian dan optimalisasi peran alumni  </vt:lpstr>
      <vt:lpstr>Potensi komunitas (Competence of a community)</vt:lpstr>
      <vt:lpstr>synergy as the power NU - PTNU</vt:lpstr>
      <vt:lpstr>*Alumni FEB Unisma Pengurus Pusat ISNU berwirausaha di Jakarta 082111137741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Kampus merdeka,</dc:title>
  <dc:creator>USER</dc:creator>
  <cp:lastModifiedBy>Windows User</cp:lastModifiedBy>
  <cp:revision>50</cp:revision>
  <dcterms:created xsi:type="dcterms:W3CDTF">2020-06-26T14:41:10Z</dcterms:created>
  <dcterms:modified xsi:type="dcterms:W3CDTF">2020-06-27T02:54:00Z</dcterms:modified>
</cp:coreProperties>
</file>