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D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548</TotalTime>
  <Words>465</Words>
  <Application>Microsoft Office PowerPoint</Application>
  <PresentationFormat>Layar Lebar</PresentationFormat>
  <Paragraphs>101</Paragraphs>
  <Slides>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Judul Slide</vt:lpstr>
      </vt:variant>
      <vt:variant>
        <vt:i4>8</vt:i4>
      </vt:variant>
    </vt:vector>
  </HeadingPairs>
  <TitlesOfParts>
    <vt:vector size="9" baseType="lpstr">
      <vt:lpstr>Office Theme</vt:lpstr>
      <vt:lpstr>CORPORATE CULTURE AND HRM IN THE CONTEXT OF  SOCIETY 5.0</vt:lpstr>
      <vt:lpstr>Presentasi PowerPoint</vt:lpstr>
      <vt:lpstr>EVOLUTION OF SOCIETY 5.0</vt:lpstr>
      <vt:lpstr>Presentasi PowerPoint</vt:lpstr>
      <vt:lpstr>Presentasi PowerPoint</vt:lpstr>
      <vt:lpstr>Presentasi PowerPoint</vt:lpstr>
      <vt:lpstr>THE INTEGRATED HUMAN RESOURCE STRATEGY INFOSTERING INNOVATIVE CORPORATE CULTURE</vt:lpstr>
      <vt:lpstr>Presentasi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 culture and Society 5.0</dc:title>
  <dc:creator>Abdul samad</dc:creator>
  <cp:lastModifiedBy>diena_adhikara@yahoo.co.id</cp:lastModifiedBy>
  <cp:revision>75</cp:revision>
  <dcterms:created xsi:type="dcterms:W3CDTF">2020-06-29T05:54:24Z</dcterms:created>
  <dcterms:modified xsi:type="dcterms:W3CDTF">2020-07-02T11:52:39Z</dcterms:modified>
</cp:coreProperties>
</file>