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43" autoAdjust="0"/>
    <p:restoredTop sz="94660"/>
  </p:normalViewPr>
  <p:slideViewPr>
    <p:cSldViewPr snapToGrid="0">
      <p:cViewPr>
        <p:scale>
          <a:sx n="50" d="100"/>
          <a:sy n="50" d="100"/>
        </p:scale>
        <p:origin x="-588" y="-4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1407</TotalTime>
  <Words>610</Words>
  <Application>Microsoft Office PowerPoint</Application>
  <PresentationFormat>Custom</PresentationFormat>
  <Paragraphs>87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Berlin</vt:lpstr>
      <vt:lpstr>PowerPoint Presentation</vt:lpstr>
      <vt:lpstr>BERIVESTASI SEKURITAS DI TAHUN POLITIK Imam Subekti, PhD., AK., CA., CPA.</vt:lpstr>
      <vt:lpstr>SHORT CURRICULUM VITAE</vt:lpstr>
      <vt:lpstr>PowerPoint Presentation</vt:lpstr>
      <vt:lpstr>INVESTASI vs DAGANG SEKURITAS Cerdas? Spekulasi?</vt:lpstr>
      <vt:lpstr>PERBEDAAN MENABUNG SAHAM/ REKSADANA VS  MENABUNG UANG DI BANK</vt:lpstr>
      <vt:lpstr>PERBANDINGAN PERTUMBUHAN HARGA SAHAM VS SUKU BUNGA DAN INFLASI</vt:lpstr>
      <vt:lpstr>PowerPoint Presentation</vt:lpstr>
      <vt:lpstr>PERBANDINGAN RISIKO INVESTASI SAHAM VS UANG DI BANK</vt:lpstr>
      <vt:lpstr>PERBANDINGAN KEUNTUNGAN PRODUK INVESTASI</vt:lpstr>
      <vt:lpstr>Contoh informasi Reksadana</vt:lpstr>
      <vt:lpstr>STRATEGI INVESTASI vs DAGANG SECURITAS (Teoritis)</vt:lpstr>
      <vt:lpstr>INDIKASI BAHWA TAHUN POLITIK BERPENGARUH POSITIF PADA PASAR MODAL</vt:lpstr>
      <vt:lpstr>FIKSI BERINVESTASI DI PASAR MODAL PADA  TAHUN POLITIK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BERIVESTASI SEKURITAS DI TAHUN POLITIK Imam Subekti, PhD., AK., CA., CPA.</dc:title>
  <dc:creator>Windows User</dc:creator>
  <cp:lastModifiedBy>ismail - [2010]</cp:lastModifiedBy>
  <cp:revision>52</cp:revision>
  <dcterms:created xsi:type="dcterms:W3CDTF">2018-04-13T11:17:20Z</dcterms:created>
  <dcterms:modified xsi:type="dcterms:W3CDTF">2018-04-16T21:44:49Z</dcterms:modified>
</cp:coreProperties>
</file>