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04"/>
    <p:restoredTop sz="94421"/>
  </p:normalViewPr>
  <p:slideViewPr>
    <p:cSldViewPr>
      <p:cViewPr>
        <p:scale>
          <a:sx n="80" d="100"/>
          <a:sy n="80" d="100"/>
        </p:scale>
        <p:origin x="-768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2414</TotalTime>
  <Words>1011</Words>
  <Application>Microsoft Office PowerPoint</Application>
  <PresentationFormat>On-screen Show (4:3)</PresentationFormat>
  <Paragraphs>176</Paragraphs>
  <Slides>28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Perkembangan Bisnis dan Manajemen di Era Teknologi 4.0</vt:lpstr>
      <vt:lpstr>What is Happenning..?</vt:lpstr>
      <vt:lpstr>Future Global Economic Trends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GLOBAL OPTIMIZATION</vt:lpstr>
      <vt:lpstr> </vt:lpstr>
      <vt:lpstr>PowerPoint Presentation</vt:lpstr>
      <vt:lpstr>PowerPoint Presentation</vt:lpstr>
      <vt:lpstr>PowerPoint Presentation</vt:lpstr>
      <vt:lpstr>SUPPLY CHAIN PROCESS</vt:lpstr>
      <vt:lpstr> 3. Operational Excellence Smart Solutions for Business Success </vt:lpstr>
      <vt:lpstr>PowerPoint Presentation</vt:lpstr>
      <vt:lpstr>OPERATIONAL EXCELLENCE FOUR BUILDING BLOCK</vt:lpstr>
      <vt:lpstr>1. Strategy and Operational Planning &amp; Deployment Process</vt:lpstr>
      <vt:lpstr>2. Performance Management</vt:lpstr>
      <vt:lpstr>PowerPoint Presentation</vt:lpstr>
      <vt:lpstr>3. Process Excellence</vt:lpstr>
      <vt:lpstr>4. High Performance Work team</vt:lpstr>
      <vt:lpstr>"The House of Operational Excellence" provides a high-level framework for an integrated Business Execution System for Operational Excellence organizations</vt:lpstr>
      <vt:lpstr>The Singapore Smart Industry Readiness Index</vt:lpstr>
      <vt:lpstr>PowerPoint Presentation</vt:lpstr>
      <vt:lpstr>Are You Ready for Industrial Revolution 4.0   ??..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Indrianawati Usman</dc:creator>
  <cp:lastModifiedBy>Indonesia</cp:lastModifiedBy>
  <cp:revision>91</cp:revision>
  <dcterms:created xsi:type="dcterms:W3CDTF">2016-04-27T14:41:19Z</dcterms:created>
  <dcterms:modified xsi:type="dcterms:W3CDTF">2018-05-02T08:58:04Z</dcterms:modified>
</cp:coreProperties>
</file>