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5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0" autoAdjust="0"/>
    <p:restoredTop sz="94660"/>
  </p:normalViewPr>
  <p:slideViewPr>
    <p:cSldViewPr snapToGrid="0">
      <p:cViewPr varScale="1">
        <p:scale>
          <a:sx n="60" d="100"/>
          <a:sy n="60" d="100"/>
        </p:scale>
        <p:origin x="102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70403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3768" y="818148"/>
            <a:ext cx="9705474" cy="52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404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609601"/>
            <a:ext cx="10263381" cy="527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641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6531" y="625643"/>
            <a:ext cx="9291680" cy="528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08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6274" y="705854"/>
            <a:ext cx="9962147" cy="574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03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5" y="609600"/>
            <a:ext cx="9637740" cy="585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976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609601"/>
            <a:ext cx="10263382" cy="502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631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9389" y="609600"/>
            <a:ext cx="10555706" cy="514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501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5" y="609600"/>
            <a:ext cx="10183170" cy="472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002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4769" y="2815431"/>
            <a:ext cx="47625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5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6274" y="529389"/>
            <a:ext cx="10491537" cy="596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725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609600"/>
            <a:ext cx="10006708" cy="5432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91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47144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609601"/>
            <a:ext cx="9766077" cy="518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440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8779" y="641684"/>
            <a:ext cx="9625263" cy="540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493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1474" y="786064"/>
            <a:ext cx="9625263" cy="507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568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4190" y="850233"/>
            <a:ext cx="8742948" cy="501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171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609600"/>
            <a:ext cx="10135045" cy="528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79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9389" y="609600"/>
            <a:ext cx="10475495" cy="533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7838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</TotalTime>
  <Words>0</Words>
  <Application>Microsoft Office PowerPoint</Application>
  <PresentationFormat>Widescreen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adhikara</dc:creator>
  <cp:lastModifiedBy>adhikara</cp:lastModifiedBy>
  <cp:revision>9</cp:revision>
  <dcterms:created xsi:type="dcterms:W3CDTF">2020-07-02T11:23:32Z</dcterms:created>
  <dcterms:modified xsi:type="dcterms:W3CDTF">2020-07-02T11:45:16Z</dcterms:modified>
</cp:coreProperties>
</file>