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1044</TotalTime>
  <Words>692</Words>
  <Application>Microsoft Office PowerPoint</Application>
  <PresentationFormat>On-screen Show (4:3)</PresentationFormat>
  <Paragraphs>121</Paragraphs>
  <Slides>18</Slides>
  <Notes>0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Equity</vt:lpstr>
      <vt:lpstr>PUBLIKASI karya ilmiah:  STRATEGI &amp; PROSES</vt:lpstr>
      <vt:lpstr>Menyiapkan suatu publikasi</vt:lpstr>
      <vt:lpstr>Menulis Karya ilmiah “bagus”</vt:lpstr>
      <vt:lpstr>Masalah-masalah yang mengakibatkan kegagalan diterima oleh reviewer</vt:lpstr>
      <vt:lpstr>Bagaimana mengatasinya?</vt:lpstr>
      <vt:lpstr>Alasan publikasi?</vt:lpstr>
      <vt:lpstr>Publikasi yang baik</vt:lpstr>
      <vt:lpstr>Persiapan sebelum mulai menulis manuskrip</vt:lpstr>
      <vt:lpstr>Menghindari penolakan di awal proses review</vt:lpstr>
      <vt:lpstr>Menghadapi proses penelaahan</vt:lpstr>
      <vt:lpstr>Revisi setelah proses penelaahan</vt:lpstr>
      <vt:lpstr>Revisi setelah penelaahan</vt:lpstr>
      <vt:lpstr>PowerPoint Presentation</vt:lpstr>
      <vt:lpstr>Penolakan setelah penelaahan</vt:lpstr>
      <vt:lpstr>Etika publikasi</vt:lpstr>
      <vt:lpstr>Bagaimana supaya diterima?</vt:lpstr>
      <vt:lpstr>Memilih Jurnal</vt:lpstr>
      <vt:lpstr>Terimakasih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windra</dc:creator>
  <cp:lastModifiedBy>Indonesia</cp:lastModifiedBy>
  <cp:revision>65</cp:revision>
  <dcterms:created xsi:type="dcterms:W3CDTF">2014-04-22T12:35:37Z</dcterms:created>
  <dcterms:modified xsi:type="dcterms:W3CDTF">2018-05-02T08:57:58Z</dcterms:modified>
</cp:coreProperties>
</file>