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docProps/app.xml><?xml version="1.0" encoding="utf-8"?>
<Properties xmlns="http://schemas.openxmlformats.org/officeDocument/2006/extended-properties" xmlns:vt="http://schemas.openxmlformats.org/officeDocument/2006/docPropsVTypes">
  <Template>TM03090434[[fn=Wood Type]]</Template>
  <TotalTime>696</TotalTime>
  <Words>1694</Words>
  <Application>Microsoft Office PowerPoint</Application>
  <PresentationFormat>Widescreen</PresentationFormat>
  <Paragraphs>71</Paragraphs>
  <Slides>14</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Calisto MT</vt:lpstr>
      <vt:lpstr>Rockwell</vt:lpstr>
      <vt:lpstr>Rockwell Condensed</vt:lpstr>
      <vt:lpstr>Times New Roman</vt:lpstr>
      <vt:lpstr>Wingdings</vt:lpstr>
      <vt:lpstr>Wood Type</vt:lpstr>
      <vt:lpstr> International Seminar in taxation   EXPLORING THE PHENOMENA OF INCOME TAX JUSTICE AND TAX EVASION THROUGH UNDERSTANDING THE BASIC RELATIONSHIP BETWEEN INCOME TAX DEPARTMENTS AND THE PRIVATE LISTED COMPANIES IN FINANCIAL MARKET IN PALESTINE. </vt:lpstr>
      <vt:lpstr>PowerPoint Presentation</vt:lpstr>
      <vt:lpstr>Introduction: </vt:lpstr>
      <vt:lpstr>PowerPoint Presentation</vt:lpstr>
      <vt:lpstr>PowerPoint Presentation</vt:lpstr>
      <vt:lpstr>PowerPoint Presentation</vt:lpstr>
      <vt:lpstr>Research Focus and Literature Review</vt:lpstr>
      <vt:lpstr>Research Methodology</vt:lpstr>
      <vt:lpstr>Research results</vt:lpstr>
      <vt:lpstr>Study limitations</vt:lpstr>
      <vt:lpstr>Research conclusions</vt:lpstr>
      <vt:lpstr>recommendation</vt:lpstr>
      <vt:lpstr>Continue……</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shadi lahaleeh</dc:creator>
  <cp:lastModifiedBy>shadi lahaleeh</cp:lastModifiedBy>
  <cp:revision>28</cp:revision>
  <dcterms:created xsi:type="dcterms:W3CDTF">2018-02-12T17:10:46Z</dcterms:created>
  <dcterms:modified xsi:type="dcterms:W3CDTF">2018-04-25T19:33:17Z</dcterms:modified>
</cp:coreProperties>
</file>