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B90"/>
    <a:srgbClr val="F58220"/>
    <a:srgbClr val="FF5050"/>
    <a:srgbClr val="0D2D4F"/>
    <a:srgbClr val="33CCCC"/>
    <a:srgbClr val="66FFCC"/>
    <a:srgbClr val="00FFCC"/>
    <a:srgbClr val="E6EEFE"/>
    <a:srgbClr val="FCD6B6"/>
    <a:srgbClr val="F79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221" autoAdjust="0"/>
    <p:restoredTop sz="94509" autoAdjust="0"/>
  </p:normalViewPr>
  <p:slideViewPr>
    <p:cSldViewPr snapToGrid="0" snapToObjects="1">
      <p:cViewPr>
        <p:scale>
          <a:sx n="70" d="100"/>
          <a:sy n="70" d="100"/>
        </p:scale>
        <p:origin x="-1626" y="-1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notesViewPr>
    <p:cSldViewPr snapToGrid="0" snapToObjects="1">
      <p:cViewPr varScale="1">
        <p:scale>
          <a:sx n="50" d="100"/>
          <a:sy n="50" d="100"/>
        </p:scale>
        <p:origin x="-2898" y="-84"/>
      </p:cViewPr>
      <p:guideLst>
        <p:guide orient="horz" pos="2931"/>
        <p:guide pos="2210"/>
      </p:guideLst>
    </p:cSldViewPr>
  </p:notesViewPr>
  <p:gridSpacing cx="72008" cy="72008"/>
</p:viewPr>
</file>

<file path=ppt/theme/theme1.xml><?xml version="1.0" encoding="utf-8"?>
<a:theme xmlns:a="http://schemas.openxmlformats.org/drawingml/2006/main" name="미래에셋증권_PPT_추천조합_C">
  <a:themeElements>
    <a:clrScheme name="미래에셋자산운용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6600"/>
      </a:accent1>
      <a:accent2>
        <a:srgbClr val="182C4D"/>
      </a:accent2>
      <a:accent3>
        <a:srgbClr val="2F77A6"/>
      </a:accent3>
      <a:accent4>
        <a:srgbClr val="C2AC97"/>
      </a:accent4>
      <a:accent5>
        <a:srgbClr val="D3D3D0"/>
      </a:accent5>
      <a:accent6>
        <a:srgbClr val="B5B6B4"/>
      </a:accent6>
      <a:hlink>
        <a:srgbClr val="A0A6A8"/>
      </a:hlink>
      <a:folHlink>
        <a:srgbClr val="800080"/>
      </a:folHlink>
    </a:clrScheme>
    <a:fontScheme name="KoPubDotum">
      <a:majorFont>
        <a:latin typeface="KoPubDotum_Pro Bold"/>
        <a:ea typeface=""/>
        <a:cs typeface=""/>
      </a:majorFont>
      <a:minorFont>
        <a:latin typeface="KoPubDotum_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프레젠테이션1" id="{6AD8C28E-9DC9-4A81-9A60-F5881247386F}" vid="{D6308F02-1FED-4BBF-8891-D56AF1AC2981}"/>
    </a:ext>
  </a:extLst>
</a:theme>
</file>

<file path=ppt/theme/theme2.xml><?xml version="1.0" encoding="utf-8"?>
<a:theme xmlns:a="http://schemas.openxmlformats.org/drawingml/2006/main" name="1_미래에셋증권_PPT_추천조합_C">
  <a:themeElements>
    <a:clrScheme name="미래에셋자산운용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6600"/>
      </a:accent1>
      <a:accent2>
        <a:srgbClr val="182C4D"/>
      </a:accent2>
      <a:accent3>
        <a:srgbClr val="2F77A6"/>
      </a:accent3>
      <a:accent4>
        <a:srgbClr val="C2AC97"/>
      </a:accent4>
      <a:accent5>
        <a:srgbClr val="D3D3D0"/>
      </a:accent5>
      <a:accent6>
        <a:srgbClr val="B5B6B4"/>
      </a:accent6>
      <a:hlink>
        <a:srgbClr val="A0A6A8"/>
      </a:hlink>
      <a:folHlink>
        <a:srgbClr val="800080"/>
      </a:folHlink>
    </a:clrScheme>
    <a:fontScheme name="KoPubDotum">
      <a:majorFont>
        <a:latin typeface="KoPubDotum_Pro Bold"/>
        <a:ea typeface=""/>
        <a:cs typeface=""/>
      </a:majorFont>
      <a:minorFont>
        <a:latin typeface="KoPubDotum_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프레젠테이션1" id="{6AD8C28E-9DC9-4A81-9A60-F5881247386F}" vid="{D6308F02-1FED-4BBF-8891-D56AF1AC298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미래에셋증권_PPT_추천조합_C</Template>
  <TotalTime>0</TotalTime>
  <Words>973</Words>
  <Application>Microsoft Office PowerPoint</Application>
  <PresentationFormat>A4 Paper (210x297 mm)</PresentationFormat>
  <Paragraphs>116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미래에셋증권_PPT_추천조합_C</vt:lpstr>
      <vt:lpstr>1_미래에셋증권_PPT_추천조합_C</vt:lpstr>
      <vt:lpstr>PowerPoint Presentation</vt:lpstr>
      <vt:lpstr>Strategi Investasi Cerdas di Pasar Modal memasuki Tahun Politik 2018-2019</vt:lpstr>
      <vt:lpstr>PowerPoint Presentation</vt:lpstr>
      <vt:lpstr>Momentum Politik Tahun 2004-2017</vt:lpstr>
      <vt:lpstr>Pilpres 5 Juli 2004</vt:lpstr>
      <vt:lpstr>Pilpres 8 Juli 2009</vt:lpstr>
      <vt:lpstr>Pilpres 9 Juli 2014</vt:lpstr>
      <vt:lpstr>Pilkada serentak 15 Februari 2017</vt:lpstr>
      <vt:lpstr>Berdasarkan Data Historis</vt:lpstr>
      <vt:lpstr>PowerPoint Presentation</vt:lpstr>
      <vt:lpstr>IHSG</vt:lpstr>
      <vt:lpstr>PowerPoint Presentation</vt:lpstr>
      <vt:lpstr>Strategi Transaksi Saham</vt:lpstr>
      <vt:lpstr>Komparasi Sektor Konstruksi</vt:lpstr>
      <vt:lpstr>Komparasi Sektor Perbankan</vt:lpstr>
      <vt:lpstr>TIPS 1:</vt:lpstr>
      <vt:lpstr>TIPS 2: Bagi Investor Pemula</vt:lpstr>
      <vt:lpstr>PowerPoint Presentation</vt:lpstr>
      <vt:lpstr>Outlook 2018 GDP</vt:lpstr>
      <vt:lpstr>GDP Indonesia 2012-2022</vt:lpstr>
      <vt:lpstr>Inflasi 2018 di prediksi naik</vt:lpstr>
      <vt:lpstr>The FED Rate</vt:lpstr>
      <vt:lpstr>Script “VS” Scriptless</vt:lpstr>
      <vt:lpstr>Live Trading Session on Hand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2016-07-28T05:13:28Z</dcterms:created>
  <dcterms:modified xsi:type="dcterms:W3CDTF">2018-04-16T21:23:17Z</dcterms:modified>
</cp:coreProperties>
</file>